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9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7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9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A93F-7947-41BA-A28B-DDCE6DFE454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F4C1-CA97-4D45-AFFD-54E6A375A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4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and clinical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RFT isn’t just for research…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9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Advertisers count on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Hot young people drink beer X, drive car Y, eat at restaurant Z, etc.</a:t>
            </a:r>
          </a:p>
          <a:p>
            <a:r>
              <a:rPr lang="en-US" dirty="0" smtClean="0"/>
              <a:t>You drink beer X, drive car Y, eat at Z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you hot young thing!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962" y="2553494"/>
            <a:ext cx="1743075" cy="2619375"/>
          </a:xfrm>
        </p:spPr>
      </p:pic>
    </p:spTree>
    <p:extLst>
      <p:ext uri="{BB962C8B-B14F-4D97-AF65-F5344CB8AC3E}">
        <p14:creationId xmlns:p14="http://schemas.microsoft.com/office/powerpoint/2010/main" val="173705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dog can train you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“woof” at the bowl = he wants food</a:t>
            </a:r>
          </a:p>
          <a:p>
            <a:r>
              <a:rPr lang="en-US" dirty="0" smtClean="0"/>
              <a:t>“woof” at the front door = he wants to go for a walk</a:t>
            </a:r>
          </a:p>
          <a:p>
            <a:r>
              <a:rPr lang="en-US" dirty="0" smtClean="0"/>
              <a:t>“woof” at the back door = he has to ‘go’</a:t>
            </a:r>
          </a:p>
          <a:p>
            <a:r>
              <a:rPr lang="en-US" dirty="0" smtClean="0"/>
              <a:t>Whine + nudge = he wants attention</a:t>
            </a:r>
          </a:p>
          <a:p>
            <a:r>
              <a:rPr lang="en-US" dirty="0" smtClean="0"/>
              <a:t>Snout on leg = he wants the food you are eating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98545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Teaching language skills</a:t>
            </a:r>
          </a:p>
          <a:p>
            <a:r>
              <a:rPr lang="en-US" dirty="0" smtClean="0"/>
              <a:t>Teaching perspective taking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49" y="1828800"/>
            <a:ext cx="3463131" cy="3463131"/>
          </a:xfrm>
        </p:spPr>
      </p:pic>
    </p:spTree>
    <p:extLst>
      <p:ext uri="{BB962C8B-B14F-4D97-AF65-F5344CB8AC3E}">
        <p14:creationId xmlns:p14="http://schemas.microsoft.com/office/powerpoint/2010/main" val="354685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taking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“Undoing”</a:t>
            </a:r>
          </a:p>
          <a:p>
            <a:r>
              <a:rPr lang="en-US" dirty="0" err="1" smtClean="0"/>
              <a:t>Amotivation</a:t>
            </a:r>
            <a:endParaRPr lang="en-US" dirty="0" smtClean="0"/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Theory of mind/social cognition</a:t>
            </a:r>
          </a:p>
          <a:p>
            <a:r>
              <a:rPr lang="en-US" dirty="0" smtClean="0"/>
              <a:t>delusions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7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Correspondence and hierarchy and transformation of stimulus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“Feeling dirty”</a:t>
            </a:r>
          </a:p>
          <a:p>
            <a:r>
              <a:rPr lang="en-US" dirty="0" smtClean="0"/>
              <a:t>Internalized stigma</a:t>
            </a:r>
          </a:p>
          <a:p>
            <a:r>
              <a:rPr lang="en-US" dirty="0" smtClean="0"/>
              <a:t>Shame for what others have done</a:t>
            </a:r>
          </a:p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Panic disorder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Altering stimulus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Paradox</a:t>
            </a:r>
          </a:p>
          <a:p>
            <a:r>
              <a:rPr lang="en-US" dirty="0" smtClean="0"/>
              <a:t>Irreverence</a:t>
            </a:r>
          </a:p>
          <a:p>
            <a:r>
              <a:rPr lang="en-US" dirty="0" err="1" smtClean="0"/>
              <a:t>Deliteralization</a:t>
            </a:r>
            <a:endParaRPr lang="en-US" dirty="0" smtClean="0"/>
          </a:p>
          <a:p>
            <a:pPr lvl="1"/>
            <a:r>
              <a:rPr lang="en-US" dirty="0" smtClean="0"/>
              <a:t>I’m having the thought that…</a:t>
            </a:r>
          </a:p>
          <a:p>
            <a:endParaRPr lang="en-US" dirty="0"/>
          </a:p>
          <a:p>
            <a:r>
              <a:rPr lang="en-US" dirty="0" smtClean="0"/>
              <a:t>In general, increasing </a:t>
            </a:r>
            <a:r>
              <a:rPr lang="en-US" dirty="0" err="1" smtClean="0"/>
              <a:t>defusion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8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Defused stance towards verbal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Decreasing the frequency or intensity of transformation of stimulus functions or changing the nature of what is transformed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8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Practical and clinical implications</vt:lpstr>
      <vt:lpstr>Advertisers count on it!</vt:lpstr>
      <vt:lpstr>Your dog can train you</vt:lpstr>
      <vt:lpstr>Developmental disabilities</vt:lpstr>
      <vt:lpstr>Perspective taking</vt:lpstr>
      <vt:lpstr>Correspondence and hierarchy and transformation of stimulus functions</vt:lpstr>
      <vt:lpstr>Altering stimulus functions</vt:lpstr>
      <vt:lpstr>Defused stance towards verbal experience</vt:lpstr>
    </vt:vector>
  </TitlesOfParts>
  <Company>University of Central Florida - College of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taking</dc:title>
  <dc:creator>Psychology</dc:creator>
  <cp:lastModifiedBy>Emily</cp:lastModifiedBy>
  <cp:revision>7</cp:revision>
  <dcterms:created xsi:type="dcterms:W3CDTF">2014-06-19T21:18:22Z</dcterms:created>
  <dcterms:modified xsi:type="dcterms:W3CDTF">2014-07-16T15:50:16Z</dcterms:modified>
</cp:coreProperties>
</file>